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82D0AA-5593-46C4-BE0B-C091EBA31407}" v="445" dt="2024-02-19T21:59:12.825"/>
    <p1510:client id="{EE3DDC39-1B67-4691-A58B-DA01508BD2E6}" v="520" dt="2024-02-20T21:19:32.2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parstak, Jake" userId="f40b64c8-ec82-4145-afcd-cf67e40740c7" providerId="ADAL" clId="{EE3DDC39-1B67-4691-A58B-DA01508BD2E6}"/>
    <pc:docChg chg="undo custSel modSld">
      <pc:chgData name="Noparstak, Jake" userId="f40b64c8-ec82-4145-afcd-cf67e40740c7" providerId="ADAL" clId="{EE3DDC39-1B67-4691-A58B-DA01508BD2E6}" dt="2024-02-20T21:19:32.241" v="792" actId="20577"/>
      <pc:docMkLst>
        <pc:docMk/>
      </pc:docMkLst>
      <pc:sldChg chg="modSp mod">
        <pc:chgData name="Noparstak, Jake" userId="f40b64c8-ec82-4145-afcd-cf67e40740c7" providerId="ADAL" clId="{EE3DDC39-1B67-4691-A58B-DA01508BD2E6}" dt="2024-02-20T20:38:50.187" v="784" actId="20577"/>
        <pc:sldMkLst>
          <pc:docMk/>
          <pc:sldMk cId="155512836" sldId="256"/>
        </pc:sldMkLst>
        <pc:graphicFrameChg chg="modGraphic">
          <ac:chgData name="Noparstak, Jake" userId="f40b64c8-ec82-4145-afcd-cf67e40740c7" providerId="ADAL" clId="{EE3DDC39-1B67-4691-A58B-DA01508BD2E6}" dt="2024-02-20T20:38:50.187" v="784" actId="20577"/>
          <ac:graphicFrameMkLst>
            <pc:docMk/>
            <pc:sldMk cId="155512836" sldId="256"/>
            <ac:graphicFrameMk id="4" creationId="{8FE4EB67-B132-C2E5-3AC1-B3FCDE54B7BA}"/>
          </ac:graphicFrameMkLst>
        </pc:graphicFrameChg>
      </pc:sldChg>
      <pc:sldChg chg="modSp mod">
        <pc:chgData name="Noparstak, Jake" userId="f40b64c8-ec82-4145-afcd-cf67e40740c7" providerId="ADAL" clId="{EE3DDC39-1B67-4691-A58B-DA01508BD2E6}" dt="2024-02-20T20:37:49.467" v="755" actId="122"/>
        <pc:sldMkLst>
          <pc:docMk/>
          <pc:sldMk cId="4085336828" sldId="258"/>
        </pc:sldMkLst>
        <pc:spChg chg="mod">
          <ac:chgData name="Noparstak, Jake" userId="f40b64c8-ec82-4145-afcd-cf67e40740c7" providerId="ADAL" clId="{EE3DDC39-1B67-4691-A58B-DA01508BD2E6}" dt="2024-02-20T20:37:49.467" v="755" actId="122"/>
          <ac:spMkLst>
            <pc:docMk/>
            <pc:sldMk cId="4085336828" sldId="258"/>
            <ac:spMk id="2" creationId="{5D5802EA-460F-2C76-FDA2-7CF25A5C57CC}"/>
          </ac:spMkLst>
        </pc:spChg>
      </pc:sldChg>
      <pc:sldChg chg="modSp">
        <pc:chgData name="Noparstak, Jake" userId="f40b64c8-ec82-4145-afcd-cf67e40740c7" providerId="ADAL" clId="{EE3DDC39-1B67-4691-A58B-DA01508BD2E6}" dt="2024-02-20T21:03:21.705" v="786" actId="20577"/>
        <pc:sldMkLst>
          <pc:docMk/>
          <pc:sldMk cId="2977661575" sldId="266"/>
        </pc:sldMkLst>
        <pc:spChg chg="mod">
          <ac:chgData name="Noparstak, Jake" userId="f40b64c8-ec82-4145-afcd-cf67e40740c7" providerId="ADAL" clId="{EE3DDC39-1B67-4691-A58B-DA01508BD2E6}" dt="2024-02-20T21:03:21.705" v="786" actId="20577"/>
          <ac:spMkLst>
            <pc:docMk/>
            <pc:sldMk cId="2977661575" sldId="266"/>
            <ac:spMk id="2" creationId="{428EC64C-733F-5ED3-DB93-889B657D86F8}"/>
          </ac:spMkLst>
        </pc:spChg>
      </pc:sldChg>
      <pc:sldChg chg="modSp mod">
        <pc:chgData name="Noparstak, Jake" userId="f40b64c8-ec82-4145-afcd-cf67e40740c7" providerId="ADAL" clId="{EE3DDC39-1B67-4691-A58B-DA01508BD2E6}" dt="2024-02-20T20:23:41.727" v="144" actId="1076"/>
        <pc:sldMkLst>
          <pc:docMk/>
          <pc:sldMk cId="2687220910" sldId="269"/>
        </pc:sldMkLst>
        <pc:spChg chg="mod">
          <ac:chgData name="Noparstak, Jake" userId="f40b64c8-ec82-4145-afcd-cf67e40740c7" providerId="ADAL" clId="{EE3DDC39-1B67-4691-A58B-DA01508BD2E6}" dt="2024-02-20T20:23:41.727" v="144" actId="1076"/>
          <ac:spMkLst>
            <pc:docMk/>
            <pc:sldMk cId="2687220910" sldId="269"/>
            <ac:spMk id="2" creationId="{07E46D62-C4DE-767F-C135-377D63EB486B}"/>
          </ac:spMkLst>
        </pc:spChg>
      </pc:sldChg>
      <pc:sldChg chg="modSp">
        <pc:chgData name="Noparstak, Jake" userId="f40b64c8-ec82-4145-afcd-cf67e40740c7" providerId="ADAL" clId="{EE3DDC39-1B67-4691-A58B-DA01508BD2E6}" dt="2024-02-20T21:19:32.241" v="792" actId="20577"/>
        <pc:sldMkLst>
          <pc:docMk/>
          <pc:sldMk cId="4015319428" sldId="270"/>
        </pc:sldMkLst>
        <pc:spChg chg="mod">
          <ac:chgData name="Noparstak, Jake" userId="f40b64c8-ec82-4145-afcd-cf67e40740c7" providerId="ADAL" clId="{EE3DDC39-1B67-4691-A58B-DA01508BD2E6}" dt="2024-02-20T21:19:32.241" v="792" actId="20577"/>
          <ac:spMkLst>
            <pc:docMk/>
            <pc:sldMk cId="4015319428" sldId="270"/>
            <ac:spMk id="2" creationId="{10821305-9015-C9F7-E3EC-E573B6F1A315}"/>
          </ac:spMkLst>
        </pc:spChg>
      </pc:sldChg>
      <pc:sldChg chg="modSp mod">
        <pc:chgData name="Noparstak, Jake" userId="f40b64c8-ec82-4145-afcd-cf67e40740c7" providerId="ADAL" clId="{EE3DDC39-1B67-4691-A58B-DA01508BD2E6}" dt="2024-02-20T20:34:46.574" v="615" actId="122"/>
        <pc:sldMkLst>
          <pc:docMk/>
          <pc:sldMk cId="2664137425" sldId="271"/>
        </pc:sldMkLst>
        <pc:spChg chg="mod">
          <ac:chgData name="Noparstak, Jake" userId="f40b64c8-ec82-4145-afcd-cf67e40740c7" providerId="ADAL" clId="{EE3DDC39-1B67-4691-A58B-DA01508BD2E6}" dt="2024-02-20T20:34:46.574" v="615" actId="122"/>
          <ac:spMkLst>
            <pc:docMk/>
            <pc:sldMk cId="2664137425" sldId="271"/>
            <ac:spMk id="2" creationId="{BAEFE266-5F26-3754-F761-89D7681BA88A}"/>
          </ac:spMkLst>
        </pc:spChg>
        <pc:picChg chg="mod">
          <ac:chgData name="Noparstak, Jake" userId="f40b64c8-ec82-4145-afcd-cf67e40740c7" providerId="ADAL" clId="{EE3DDC39-1B67-4691-A58B-DA01508BD2E6}" dt="2024-02-20T20:27:41.615" v="291" actId="1076"/>
          <ac:picMkLst>
            <pc:docMk/>
            <pc:sldMk cId="2664137425" sldId="271"/>
            <ac:picMk id="4" creationId="{B5FF6CE2-5156-5528-9D75-1979850B7597}"/>
          </ac:picMkLst>
        </pc:picChg>
      </pc:sldChg>
      <pc:sldChg chg="modSp mod">
        <pc:chgData name="Noparstak, Jake" userId="f40b64c8-ec82-4145-afcd-cf67e40740c7" providerId="ADAL" clId="{EE3DDC39-1B67-4691-A58B-DA01508BD2E6}" dt="2024-02-20T20:31:38.466" v="469" actId="1076"/>
        <pc:sldMkLst>
          <pc:docMk/>
          <pc:sldMk cId="295445400" sldId="272"/>
        </pc:sldMkLst>
        <pc:spChg chg="mod">
          <ac:chgData name="Noparstak, Jake" userId="f40b64c8-ec82-4145-afcd-cf67e40740c7" providerId="ADAL" clId="{EE3DDC39-1B67-4691-A58B-DA01508BD2E6}" dt="2024-02-20T20:31:38.466" v="469" actId="1076"/>
          <ac:spMkLst>
            <pc:docMk/>
            <pc:sldMk cId="295445400" sldId="272"/>
            <ac:spMk id="2" creationId="{28FB5962-DB4D-50F0-4CBC-7D8DCE5A3E17}"/>
          </ac:spMkLst>
        </pc:spChg>
      </pc:sldChg>
      <pc:sldChg chg="modSp mod">
        <pc:chgData name="Noparstak, Jake" userId="f40b64c8-ec82-4145-afcd-cf67e40740c7" providerId="ADAL" clId="{EE3DDC39-1B67-4691-A58B-DA01508BD2E6}" dt="2024-02-20T20:31:14.694" v="462" actId="20577"/>
        <pc:sldMkLst>
          <pc:docMk/>
          <pc:sldMk cId="2668910599" sldId="273"/>
        </pc:sldMkLst>
        <pc:spChg chg="mod">
          <ac:chgData name="Noparstak, Jake" userId="f40b64c8-ec82-4145-afcd-cf67e40740c7" providerId="ADAL" clId="{EE3DDC39-1B67-4691-A58B-DA01508BD2E6}" dt="2024-02-20T20:31:14.694" v="462" actId="20577"/>
          <ac:spMkLst>
            <pc:docMk/>
            <pc:sldMk cId="2668910599" sldId="273"/>
            <ac:spMk id="2" creationId="{D69F0A9D-BE2B-45AD-D657-CC17A4CD32F6}"/>
          </ac:spMkLst>
        </pc:spChg>
      </pc:sldChg>
      <pc:sldChg chg="modSp mod">
        <pc:chgData name="Noparstak, Jake" userId="f40b64c8-ec82-4145-afcd-cf67e40740c7" providerId="ADAL" clId="{EE3DDC39-1B67-4691-A58B-DA01508BD2E6}" dt="2024-02-20T20:32:59.271" v="541" actId="1076"/>
        <pc:sldMkLst>
          <pc:docMk/>
          <pc:sldMk cId="3932419458" sldId="274"/>
        </pc:sldMkLst>
        <pc:spChg chg="mod">
          <ac:chgData name="Noparstak, Jake" userId="f40b64c8-ec82-4145-afcd-cf67e40740c7" providerId="ADAL" clId="{EE3DDC39-1B67-4691-A58B-DA01508BD2E6}" dt="2024-02-20T20:32:59.271" v="541" actId="1076"/>
          <ac:spMkLst>
            <pc:docMk/>
            <pc:sldMk cId="3932419458" sldId="274"/>
            <ac:spMk id="2" creationId="{3BD189B7-CA3A-D0E0-A77C-B99D7D31B56B}"/>
          </ac:spMkLst>
        </pc:spChg>
      </pc:sldChg>
      <pc:sldChg chg="modSp mod">
        <pc:chgData name="Noparstak, Jake" userId="f40b64c8-ec82-4145-afcd-cf67e40740c7" providerId="ADAL" clId="{EE3DDC39-1B67-4691-A58B-DA01508BD2E6}" dt="2024-02-20T20:34:26.351" v="606" actId="1076"/>
        <pc:sldMkLst>
          <pc:docMk/>
          <pc:sldMk cId="1331295968" sldId="275"/>
        </pc:sldMkLst>
        <pc:spChg chg="mod">
          <ac:chgData name="Noparstak, Jake" userId="f40b64c8-ec82-4145-afcd-cf67e40740c7" providerId="ADAL" clId="{EE3DDC39-1B67-4691-A58B-DA01508BD2E6}" dt="2024-02-20T20:34:25.378" v="605" actId="1076"/>
          <ac:spMkLst>
            <pc:docMk/>
            <pc:sldMk cId="1331295968" sldId="275"/>
            <ac:spMk id="2" creationId="{174C2E32-CD04-A9A6-2502-7DE788AAC128}"/>
          </ac:spMkLst>
        </pc:spChg>
        <pc:picChg chg="mod">
          <ac:chgData name="Noparstak, Jake" userId="f40b64c8-ec82-4145-afcd-cf67e40740c7" providerId="ADAL" clId="{EE3DDC39-1B67-4691-A58B-DA01508BD2E6}" dt="2024-02-20T20:34:26.351" v="606" actId="1076"/>
          <ac:picMkLst>
            <pc:docMk/>
            <pc:sldMk cId="1331295968" sldId="275"/>
            <ac:picMk id="4" creationId="{0B7AAF1B-F9FC-2936-90D7-B9C119BB4D0C}"/>
          </ac:picMkLst>
        </pc:picChg>
      </pc:sldChg>
      <pc:sldChg chg="modSp mod">
        <pc:chgData name="Noparstak, Jake" userId="f40b64c8-ec82-4145-afcd-cf67e40740c7" providerId="ADAL" clId="{EE3DDC39-1B67-4691-A58B-DA01508BD2E6}" dt="2024-02-20T20:37:32.757" v="754" actId="1076"/>
        <pc:sldMkLst>
          <pc:docMk/>
          <pc:sldMk cId="2583912838" sldId="276"/>
        </pc:sldMkLst>
        <pc:spChg chg="mod">
          <ac:chgData name="Noparstak, Jake" userId="f40b64c8-ec82-4145-afcd-cf67e40740c7" providerId="ADAL" clId="{EE3DDC39-1B67-4691-A58B-DA01508BD2E6}" dt="2024-02-20T20:37:32.757" v="754" actId="1076"/>
          <ac:spMkLst>
            <pc:docMk/>
            <pc:sldMk cId="2583912838" sldId="276"/>
            <ac:spMk id="2" creationId="{EEB91830-3A0C-46C7-E01B-597037A895CC}"/>
          </ac:spMkLst>
        </pc:spChg>
      </pc:sldChg>
    </pc:docChg>
  </pc:docChgLst>
  <pc:docChgLst>
    <pc:chgData name="Noparstak, Jake" userId="f40b64c8-ec82-4145-afcd-cf67e40740c7" providerId="ADAL" clId="{E182D0AA-5593-46C4-BE0B-C091EBA31407}"/>
    <pc:docChg chg="undo redo custSel addSld modSld">
      <pc:chgData name="Noparstak, Jake" userId="f40b64c8-ec82-4145-afcd-cf67e40740c7" providerId="ADAL" clId="{E182D0AA-5593-46C4-BE0B-C091EBA31407}" dt="2024-02-19T22:00:33.919" v="1683" actId="20577"/>
      <pc:docMkLst>
        <pc:docMk/>
      </pc:docMkLst>
      <pc:sldChg chg="addSp delSp modSp new mod">
        <pc:chgData name="Noparstak, Jake" userId="f40b64c8-ec82-4145-afcd-cf67e40740c7" providerId="ADAL" clId="{E182D0AA-5593-46C4-BE0B-C091EBA31407}" dt="2024-02-19T17:29:42.879" v="275" actId="207"/>
        <pc:sldMkLst>
          <pc:docMk/>
          <pc:sldMk cId="155512836" sldId="256"/>
        </pc:sldMkLst>
        <pc:spChg chg="del">
          <ac:chgData name="Noparstak, Jake" userId="f40b64c8-ec82-4145-afcd-cf67e40740c7" providerId="ADAL" clId="{E182D0AA-5593-46C4-BE0B-C091EBA31407}" dt="2024-02-19T17:11:24.488" v="1" actId="478"/>
          <ac:spMkLst>
            <pc:docMk/>
            <pc:sldMk cId="155512836" sldId="256"/>
            <ac:spMk id="2" creationId="{46FB0560-AB72-361D-3682-4B71C8129C63}"/>
          </ac:spMkLst>
        </pc:spChg>
        <pc:spChg chg="del">
          <ac:chgData name="Noparstak, Jake" userId="f40b64c8-ec82-4145-afcd-cf67e40740c7" providerId="ADAL" clId="{E182D0AA-5593-46C4-BE0B-C091EBA31407}" dt="2024-02-19T17:11:26.638" v="2" actId="478"/>
          <ac:spMkLst>
            <pc:docMk/>
            <pc:sldMk cId="155512836" sldId="256"/>
            <ac:spMk id="3" creationId="{40ED5865-836E-E73A-0EB3-2B63CAD276D8}"/>
          </ac:spMkLst>
        </pc:spChg>
        <pc:graphicFrameChg chg="add mod modGraphic">
          <ac:chgData name="Noparstak, Jake" userId="f40b64c8-ec82-4145-afcd-cf67e40740c7" providerId="ADAL" clId="{E182D0AA-5593-46C4-BE0B-C091EBA31407}" dt="2024-02-19T17:29:42.879" v="275" actId="207"/>
          <ac:graphicFrameMkLst>
            <pc:docMk/>
            <pc:sldMk cId="155512836" sldId="256"/>
            <ac:graphicFrameMk id="4" creationId="{8FE4EB67-B132-C2E5-3AC1-B3FCDE54B7BA}"/>
          </ac:graphicFrameMkLst>
        </pc:graphicFrameChg>
        <pc:picChg chg="add mod">
          <ac:chgData name="Noparstak, Jake" userId="f40b64c8-ec82-4145-afcd-cf67e40740c7" providerId="ADAL" clId="{E182D0AA-5593-46C4-BE0B-C091EBA31407}" dt="2024-02-19T17:11:37.780" v="5" actId="14100"/>
          <ac:picMkLst>
            <pc:docMk/>
            <pc:sldMk cId="155512836" sldId="256"/>
            <ac:picMk id="1026" creationId="{DE029454-D6B3-3D5D-E6D6-71114FF97AB6}"/>
          </ac:picMkLst>
        </pc:picChg>
      </pc:sldChg>
      <pc:sldChg chg="addSp delSp modSp new mod">
        <pc:chgData name="Noparstak, Jake" userId="f40b64c8-ec82-4145-afcd-cf67e40740c7" providerId="ADAL" clId="{E182D0AA-5593-46C4-BE0B-C091EBA31407}" dt="2024-02-19T21:05:18.521" v="540" actId="20577"/>
        <pc:sldMkLst>
          <pc:docMk/>
          <pc:sldMk cId="182043095" sldId="257"/>
        </pc:sldMkLst>
        <pc:spChg chg="del">
          <ac:chgData name="Noparstak, Jake" userId="f40b64c8-ec82-4145-afcd-cf67e40740c7" providerId="ADAL" clId="{E182D0AA-5593-46C4-BE0B-C091EBA31407}" dt="2024-02-19T17:17:56.575" v="245" actId="478"/>
          <ac:spMkLst>
            <pc:docMk/>
            <pc:sldMk cId="182043095" sldId="257"/>
            <ac:spMk id="2" creationId="{EDBDD8D4-C219-EF18-9C2A-0DE83CA06C31}"/>
          </ac:spMkLst>
        </pc:spChg>
        <pc:spChg chg="del">
          <ac:chgData name="Noparstak, Jake" userId="f40b64c8-ec82-4145-afcd-cf67e40740c7" providerId="ADAL" clId="{E182D0AA-5593-46C4-BE0B-C091EBA31407}" dt="2024-02-19T17:17:59.692" v="246" actId="478"/>
          <ac:spMkLst>
            <pc:docMk/>
            <pc:sldMk cId="182043095" sldId="257"/>
            <ac:spMk id="3" creationId="{A48017EA-43AE-940C-887E-B9B0D5C537FA}"/>
          </ac:spMkLst>
        </pc:spChg>
        <pc:spChg chg="add del mod">
          <ac:chgData name="Noparstak, Jake" userId="f40b64c8-ec82-4145-afcd-cf67e40740c7" providerId="ADAL" clId="{E182D0AA-5593-46C4-BE0B-C091EBA31407}" dt="2024-02-19T21:05:18.521" v="540" actId="20577"/>
          <ac:spMkLst>
            <pc:docMk/>
            <pc:sldMk cId="182043095" sldId="257"/>
            <ac:spMk id="5" creationId="{5625EC7F-4449-803B-E1AD-F2C4CC3F2B60}"/>
          </ac:spMkLst>
        </pc:spChg>
        <pc:picChg chg="add mod">
          <ac:chgData name="Noparstak, Jake" userId="f40b64c8-ec82-4145-afcd-cf67e40740c7" providerId="ADAL" clId="{E182D0AA-5593-46C4-BE0B-C091EBA31407}" dt="2024-02-19T17:30:59.017" v="297"/>
          <ac:picMkLst>
            <pc:docMk/>
            <pc:sldMk cId="182043095" sldId="257"/>
            <ac:picMk id="4" creationId="{0565BB98-9FC9-7C74-CD7C-5D694A100E91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08:38.610" v="643" actId="20577"/>
        <pc:sldMkLst>
          <pc:docMk/>
          <pc:sldMk cId="4085336828" sldId="258"/>
        </pc:sldMkLst>
        <pc:spChg chg="add mod">
          <ac:chgData name="Noparstak, Jake" userId="f40b64c8-ec82-4145-afcd-cf67e40740c7" providerId="ADAL" clId="{E182D0AA-5593-46C4-BE0B-C091EBA31407}" dt="2024-02-19T21:08:38.610" v="643" actId="20577"/>
          <ac:spMkLst>
            <pc:docMk/>
            <pc:sldMk cId="4085336828" sldId="258"/>
            <ac:spMk id="2" creationId="{5D5802EA-460F-2C76-FDA2-7CF25A5C57CC}"/>
          </ac:spMkLst>
        </pc:spChg>
        <pc:picChg chg="mod">
          <ac:chgData name="Noparstak, Jake" userId="f40b64c8-ec82-4145-afcd-cf67e40740c7" providerId="ADAL" clId="{E182D0AA-5593-46C4-BE0B-C091EBA31407}" dt="2024-02-19T17:31:06.974" v="298"/>
          <ac:picMkLst>
            <pc:docMk/>
            <pc:sldMk cId="4085336828" sldId="258"/>
            <ac:picMk id="4" creationId="{0725E0E5-A9C6-C997-AA21-062E1788BE66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29:57.309" v="856" actId="20577"/>
        <pc:sldMkLst>
          <pc:docMk/>
          <pc:sldMk cId="3782441442" sldId="259"/>
        </pc:sldMkLst>
        <pc:spChg chg="add mod">
          <ac:chgData name="Noparstak, Jake" userId="f40b64c8-ec82-4145-afcd-cf67e40740c7" providerId="ADAL" clId="{E182D0AA-5593-46C4-BE0B-C091EBA31407}" dt="2024-02-19T21:29:57.309" v="856" actId="20577"/>
          <ac:spMkLst>
            <pc:docMk/>
            <pc:sldMk cId="3782441442" sldId="259"/>
            <ac:spMk id="2" creationId="{8E9DA8AC-041F-3B4D-9CD5-344C27B9CE1A}"/>
          </ac:spMkLst>
        </pc:spChg>
        <pc:picChg chg="mod">
          <ac:chgData name="Noparstak, Jake" userId="f40b64c8-ec82-4145-afcd-cf67e40740c7" providerId="ADAL" clId="{E182D0AA-5593-46C4-BE0B-C091EBA31407}" dt="2024-02-19T17:31:13.556" v="299"/>
          <ac:picMkLst>
            <pc:docMk/>
            <pc:sldMk cId="3782441442" sldId="259"/>
            <ac:picMk id="4" creationId="{6E1079D8-E160-3411-55DE-FD7598519C38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12:02.508" v="830" actId="1076"/>
        <pc:sldMkLst>
          <pc:docMk/>
          <pc:sldMk cId="326060234" sldId="260"/>
        </pc:sldMkLst>
        <pc:spChg chg="add mod">
          <ac:chgData name="Noparstak, Jake" userId="f40b64c8-ec82-4145-afcd-cf67e40740c7" providerId="ADAL" clId="{E182D0AA-5593-46C4-BE0B-C091EBA31407}" dt="2024-02-19T21:12:02.508" v="830" actId="1076"/>
          <ac:spMkLst>
            <pc:docMk/>
            <pc:sldMk cId="326060234" sldId="260"/>
            <ac:spMk id="2" creationId="{9CFFBBF4-EC0C-535B-4106-C96DFB80FAEE}"/>
          </ac:spMkLst>
        </pc:spChg>
        <pc:picChg chg="mod">
          <ac:chgData name="Noparstak, Jake" userId="f40b64c8-ec82-4145-afcd-cf67e40740c7" providerId="ADAL" clId="{E182D0AA-5593-46C4-BE0B-C091EBA31407}" dt="2024-02-19T21:11:58.481" v="829" actId="1076"/>
          <ac:picMkLst>
            <pc:docMk/>
            <pc:sldMk cId="326060234" sldId="260"/>
            <ac:picMk id="4" creationId="{1264CE85-2C2F-9442-3CF4-EF508F0BBD16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37:16.869" v="990" actId="1076"/>
        <pc:sldMkLst>
          <pc:docMk/>
          <pc:sldMk cId="1327207831" sldId="261"/>
        </pc:sldMkLst>
        <pc:spChg chg="add mod">
          <ac:chgData name="Noparstak, Jake" userId="f40b64c8-ec82-4145-afcd-cf67e40740c7" providerId="ADAL" clId="{E182D0AA-5593-46C4-BE0B-C091EBA31407}" dt="2024-02-19T21:37:16.869" v="990" actId="1076"/>
          <ac:spMkLst>
            <pc:docMk/>
            <pc:sldMk cId="1327207831" sldId="261"/>
            <ac:spMk id="2" creationId="{7201575A-602B-47DE-E9D0-85B2D657F178}"/>
          </ac:spMkLst>
        </pc:spChg>
        <pc:picChg chg="mod">
          <ac:chgData name="Noparstak, Jake" userId="f40b64c8-ec82-4145-afcd-cf67e40740c7" providerId="ADAL" clId="{E182D0AA-5593-46C4-BE0B-C091EBA31407}" dt="2024-02-19T21:37:09.416" v="989" actId="1076"/>
          <ac:picMkLst>
            <pc:docMk/>
            <pc:sldMk cId="1327207831" sldId="261"/>
            <ac:picMk id="4" creationId="{D29275EB-7467-639D-1071-49AB94FF10C7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39:58.006" v="1054" actId="122"/>
        <pc:sldMkLst>
          <pc:docMk/>
          <pc:sldMk cId="2590665340" sldId="262"/>
        </pc:sldMkLst>
        <pc:spChg chg="add mod">
          <ac:chgData name="Noparstak, Jake" userId="f40b64c8-ec82-4145-afcd-cf67e40740c7" providerId="ADAL" clId="{E182D0AA-5593-46C4-BE0B-C091EBA31407}" dt="2024-02-19T21:39:58.006" v="1054" actId="122"/>
          <ac:spMkLst>
            <pc:docMk/>
            <pc:sldMk cId="2590665340" sldId="262"/>
            <ac:spMk id="2" creationId="{E39DD3C3-4B6D-9DF7-03A3-D05002D38C66}"/>
          </ac:spMkLst>
        </pc:spChg>
        <pc:picChg chg="mod">
          <ac:chgData name="Noparstak, Jake" userId="f40b64c8-ec82-4145-afcd-cf67e40740c7" providerId="ADAL" clId="{E182D0AA-5593-46C4-BE0B-C091EBA31407}" dt="2024-02-19T21:39:42.070" v="1050" actId="1076"/>
          <ac:picMkLst>
            <pc:docMk/>
            <pc:sldMk cId="2590665340" sldId="262"/>
            <ac:picMk id="4" creationId="{1E60C1CC-6C43-BE94-ED4A-837E664AF914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42:43.516" v="1130" actId="20577"/>
        <pc:sldMkLst>
          <pc:docMk/>
          <pc:sldMk cId="3356258744" sldId="263"/>
        </pc:sldMkLst>
        <pc:spChg chg="add mod">
          <ac:chgData name="Noparstak, Jake" userId="f40b64c8-ec82-4145-afcd-cf67e40740c7" providerId="ADAL" clId="{E182D0AA-5593-46C4-BE0B-C091EBA31407}" dt="2024-02-19T21:42:43.516" v="1130" actId="20577"/>
          <ac:spMkLst>
            <pc:docMk/>
            <pc:sldMk cId="3356258744" sldId="263"/>
            <ac:spMk id="2" creationId="{7E8ACD97-354A-79FF-8AF4-1F8C4012ECA4}"/>
          </ac:spMkLst>
        </pc:spChg>
        <pc:picChg chg="mod">
          <ac:chgData name="Noparstak, Jake" userId="f40b64c8-ec82-4145-afcd-cf67e40740c7" providerId="ADAL" clId="{E182D0AA-5593-46C4-BE0B-C091EBA31407}" dt="2024-02-19T21:42:11.665" v="1120" actId="1076"/>
          <ac:picMkLst>
            <pc:docMk/>
            <pc:sldMk cId="3356258744" sldId="263"/>
            <ac:picMk id="4" creationId="{285186AB-5C30-8ACB-1013-A25D69FF3347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48:11.124" v="1391" actId="20577"/>
        <pc:sldMkLst>
          <pc:docMk/>
          <pc:sldMk cId="3812589014" sldId="264"/>
        </pc:sldMkLst>
        <pc:spChg chg="add mod">
          <ac:chgData name="Noparstak, Jake" userId="f40b64c8-ec82-4145-afcd-cf67e40740c7" providerId="ADAL" clId="{E182D0AA-5593-46C4-BE0B-C091EBA31407}" dt="2024-02-19T21:48:11.124" v="1391" actId="20577"/>
          <ac:spMkLst>
            <pc:docMk/>
            <pc:sldMk cId="3812589014" sldId="264"/>
            <ac:spMk id="2" creationId="{BF1174F9-7EAD-6B51-11F6-190B52A56AC3}"/>
          </ac:spMkLst>
        </pc:spChg>
        <pc:picChg chg="mod">
          <ac:chgData name="Noparstak, Jake" userId="f40b64c8-ec82-4145-afcd-cf67e40740c7" providerId="ADAL" clId="{E182D0AA-5593-46C4-BE0B-C091EBA31407}" dt="2024-02-19T21:45:22.807" v="1263" actId="1076"/>
          <ac:picMkLst>
            <pc:docMk/>
            <pc:sldMk cId="3812589014" sldId="264"/>
            <ac:picMk id="4" creationId="{8D1A82A5-50E6-D079-9634-9A3D8E536FB6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49:29.105" v="1484" actId="1076"/>
        <pc:sldMkLst>
          <pc:docMk/>
          <pc:sldMk cId="3876149327" sldId="265"/>
        </pc:sldMkLst>
        <pc:spChg chg="add mod">
          <ac:chgData name="Noparstak, Jake" userId="f40b64c8-ec82-4145-afcd-cf67e40740c7" providerId="ADAL" clId="{E182D0AA-5593-46C4-BE0B-C091EBA31407}" dt="2024-02-19T21:49:29.105" v="1484" actId="1076"/>
          <ac:spMkLst>
            <pc:docMk/>
            <pc:sldMk cId="3876149327" sldId="265"/>
            <ac:spMk id="2" creationId="{D5B4276B-FF6F-7701-E5AA-7EB31F443152}"/>
          </ac:spMkLst>
        </pc:spChg>
        <pc:picChg chg="mod">
          <ac:chgData name="Noparstak, Jake" userId="f40b64c8-ec82-4145-afcd-cf67e40740c7" providerId="ADAL" clId="{E182D0AA-5593-46C4-BE0B-C091EBA31407}" dt="2024-02-19T21:49:24.757" v="1483" actId="1076"/>
          <ac:picMkLst>
            <pc:docMk/>
            <pc:sldMk cId="3876149327" sldId="265"/>
            <ac:picMk id="4" creationId="{6F30312C-82D1-9732-B811-29252DD2A6D4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50:02.902" v="1488" actId="20577"/>
        <pc:sldMkLst>
          <pc:docMk/>
          <pc:sldMk cId="2977661575" sldId="266"/>
        </pc:sldMkLst>
        <pc:spChg chg="add mod">
          <ac:chgData name="Noparstak, Jake" userId="f40b64c8-ec82-4145-afcd-cf67e40740c7" providerId="ADAL" clId="{E182D0AA-5593-46C4-BE0B-C091EBA31407}" dt="2024-02-19T21:50:02.902" v="1488" actId="20577"/>
          <ac:spMkLst>
            <pc:docMk/>
            <pc:sldMk cId="2977661575" sldId="266"/>
            <ac:spMk id="2" creationId="{428EC64C-733F-5ED3-DB93-889B657D86F8}"/>
          </ac:spMkLst>
        </pc:spChg>
        <pc:picChg chg="mod">
          <ac:chgData name="Noparstak, Jake" userId="f40b64c8-ec82-4145-afcd-cf67e40740c7" providerId="ADAL" clId="{E182D0AA-5593-46C4-BE0B-C091EBA31407}" dt="2024-02-19T21:47:37.098" v="1373" actId="1076"/>
          <ac:picMkLst>
            <pc:docMk/>
            <pc:sldMk cId="2977661575" sldId="266"/>
            <ac:picMk id="4" creationId="{710508E4-E4E7-65AB-BF8F-B0F09A8F55D7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53:11.436" v="1529" actId="1076"/>
        <pc:sldMkLst>
          <pc:docMk/>
          <pc:sldMk cId="516072996" sldId="267"/>
        </pc:sldMkLst>
        <pc:spChg chg="add mod">
          <ac:chgData name="Noparstak, Jake" userId="f40b64c8-ec82-4145-afcd-cf67e40740c7" providerId="ADAL" clId="{E182D0AA-5593-46C4-BE0B-C091EBA31407}" dt="2024-02-19T21:53:11.436" v="1529" actId="1076"/>
          <ac:spMkLst>
            <pc:docMk/>
            <pc:sldMk cId="516072996" sldId="267"/>
            <ac:spMk id="2" creationId="{6C74F3B9-34B2-5A73-153C-D7E21532BAB0}"/>
          </ac:spMkLst>
        </pc:spChg>
        <pc:picChg chg="mod">
          <ac:chgData name="Noparstak, Jake" userId="f40b64c8-ec82-4145-afcd-cf67e40740c7" providerId="ADAL" clId="{E182D0AA-5593-46C4-BE0B-C091EBA31407}" dt="2024-02-19T21:52:57.073" v="1526" actId="1076"/>
          <ac:picMkLst>
            <pc:docMk/>
            <pc:sldMk cId="516072996" sldId="267"/>
            <ac:picMk id="4" creationId="{F45B1D43-F2E9-6A7A-8DC0-45EA69D03EC3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1:54:58.579" v="1581" actId="122"/>
        <pc:sldMkLst>
          <pc:docMk/>
          <pc:sldMk cId="599974893" sldId="268"/>
        </pc:sldMkLst>
        <pc:spChg chg="add mod">
          <ac:chgData name="Noparstak, Jake" userId="f40b64c8-ec82-4145-afcd-cf67e40740c7" providerId="ADAL" clId="{E182D0AA-5593-46C4-BE0B-C091EBA31407}" dt="2024-02-19T21:54:58.579" v="1581" actId="122"/>
          <ac:spMkLst>
            <pc:docMk/>
            <pc:sldMk cId="599974893" sldId="268"/>
            <ac:spMk id="2" creationId="{36B655B4-AB33-3BD5-9B18-AD8F625FFC25}"/>
          </ac:spMkLst>
        </pc:spChg>
        <pc:picChg chg="mod">
          <ac:chgData name="Noparstak, Jake" userId="f40b64c8-ec82-4145-afcd-cf67e40740c7" providerId="ADAL" clId="{E182D0AA-5593-46C4-BE0B-C091EBA31407}" dt="2024-02-19T21:54:50.992" v="1579" actId="1076"/>
          <ac:picMkLst>
            <pc:docMk/>
            <pc:sldMk cId="599974893" sldId="268"/>
            <ac:picMk id="4" creationId="{80275C04-8CAA-3F30-5685-38531A6567A0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2:00:33.919" v="1683" actId="20577"/>
        <pc:sldMkLst>
          <pc:docMk/>
          <pc:sldMk cId="2687220910" sldId="269"/>
        </pc:sldMkLst>
        <pc:spChg chg="add mod">
          <ac:chgData name="Noparstak, Jake" userId="f40b64c8-ec82-4145-afcd-cf67e40740c7" providerId="ADAL" clId="{E182D0AA-5593-46C4-BE0B-C091EBA31407}" dt="2024-02-19T22:00:33.919" v="1683" actId="20577"/>
          <ac:spMkLst>
            <pc:docMk/>
            <pc:sldMk cId="2687220910" sldId="269"/>
            <ac:spMk id="2" creationId="{07E46D62-C4DE-767F-C135-377D63EB486B}"/>
          </ac:spMkLst>
        </pc:spChg>
        <pc:picChg chg="mod">
          <ac:chgData name="Noparstak, Jake" userId="f40b64c8-ec82-4145-afcd-cf67e40740c7" providerId="ADAL" clId="{E182D0AA-5593-46C4-BE0B-C091EBA31407}" dt="2024-02-19T17:32:43.430" v="310"/>
          <ac:picMkLst>
            <pc:docMk/>
            <pc:sldMk cId="2687220910" sldId="269"/>
            <ac:picMk id="4" creationId="{11D5FB0C-7E42-306A-6A61-D3D28CF24433}"/>
          </ac:picMkLst>
        </pc:picChg>
      </pc:sldChg>
      <pc:sldChg chg="addSp modSp add mod">
        <pc:chgData name="Noparstak, Jake" userId="f40b64c8-ec82-4145-afcd-cf67e40740c7" providerId="ADAL" clId="{E182D0AA-5593-46C4-BE0B-C091EBA31407}" dt="2024-02-19T22:00:17.072" v="1672" actId="255"/>
        <pc:sldMkLst>
          <pc:docMk/>
          <pc:sldMk cId="4015319428" sldId="270"/>
        </pc:sldMkLst>
        <pc:spChg chg="add mod">
          <ac:chgData name="Noparstak, Jake" userId="f40b64c8-ec82-4145-afcd-cf67e40740c7" providerId="ADAL" clId="{E182D0AA-5593-46C4-BE0B-C091EBA31407}" dt="2024-02-19T22:00:17.072" v="1672" actId="255"/>
          <ac:spMkLst>
            <pc:docMk/>
            <pc:sldMk cId="4015319428" sldId="270"/>
            <ac:spMk id="2" creationId="{10821305-9015-C9F7-E3EC-E573B6F1A315}"/>
          </ac:spMkLst>
        </pc:spChg>
        <pc:picChg chg="mod">
          <ac:chgData name="Noparstak, Jake" userId="f40b64c8-ec82-4145-afcd-cf67e40740c7" providerId="ADAL" clId="{E182D0AA-5593-46C4-BE0B-C091EBA31407}" dt="2024-02-19T17:32:50.553" v="311"/>
          <ac:picMkLst>
            <pc:docMk/>
            <pc:sldMk cId="4015319428" sldId="270"/>
            <ac:picMk id="4" creationId="{631DF8FB-E58C-CC5A-EB2D-67E7DCA6EAE2}"/>
          </ac:picMkLst>
        </pc:picChg>
      </pc:sldChg>
      <pc:sldChg chg="addSp modSp add">
        <pc:chgData name="Noparstak, Jake" userId="f40b64c8-ec82-4145-afcd-cf67e40740c7" providerId="ADAL" clId="{E182D0AA-5593-46C4-BE0B-C091EBA31407}" dt="2024-02-19T17:32:57.056" v="312"/>
        <pc:sldMkLst>
          <pc:docMk/>
          <pc:sldMk cId="2664137425" sldId="271"/>
        </pc:sldMkLst>
        <pc:spChg chg="add mod">
          <ac:chgData name="Noparstak, Jake" userId="f40b64c8-ec82-4145-afcd-cf67e40740c7" providerId="ADAL" clId="{E182D0AA-5593-46C4-BE0B-C091EBA31407}" dt="2024-02-19T17:30:11.769" v="289"/>
          <ac:spMkLst>
            <pc:docMk/>
            <pc:sldMk cId="2664137425" sldId="271"/>
            <ac:spMk id="2" creationId="{BAEFE266-5F26-3754-F761-89D7681BA88A}"/>
          </ac:spMkLst>
        </pc:spChg>
        <pc:picChg chg="mod">
          <ac:chgData name="Noparstak, Jake" userId="f40b64c8-ec82-4145-afcd-cf67e40740c7" providerId="ADAL" clId="{E182D0AA-5593-46C4-BE0B-C091EBA31407}" dt="2024-02-19T17:32:57.056" v="312"/>
          <ac:picMkLst>
            <pc:docMk/>
            <pc:sldMk cId="2664137425" sldId="271"/>
            <ac:picMk id="4" creationId="{B5FF6CE2-5156-5528-9D75-1979850B7597}"/>
          </ac:picMkLst>
        </pc:picChg>
      </pc:sldChg>
      <pc:sldChg chg="addSp modSp add">
        <pc:chgData name="Noparstak, Jake" userId="f40b64c8-ec82-4145-afcd-cf67e40740c7" providerId="ADAL" clId="{E182D0AA-5593-46C4-BE0B-C091EBA31407}" dt="2024-02-19T17:33:05.055" v="313"/>
        <pc:sldMkLst>
          <pc:docMk/>
          <pc:sldMk cId="295445400" sldId="272"/>
        </pc:sldMkLst>
        <pc:spChg chg="add mod">
          <ac:chgData name="Noparstak, Jake" userId="f40b64c8-ec82-4145-afcd-cf67e40740c7" providerId="ADAL" clId="{E182D0AA-5593-46C4-BE0B-C091EBA31407}" dt="2024-02-19T17:30:13.167" v="290"/>
          <ac:spMkLst>
            <pc:docMk/>
            <pc:sldMk cId="295445400" sldId="272"/>
            <ac:spMk id="2" creationId="{28FB5962-DB4D-50F0-4CBC-7D8DCE5A3E17}"/>
          </ac:spMkLst>
        </pc:spChg>
        <pc:picChg chg="mod">
          <ac:chgData name="Noparstak, Jake" userId="f40b64c8-ec82-4145-afcd-cf67e40740c7" providerId="ADAL" clId="{E182D0AA-5593-46C4-BE0B-C091EBA31407}" dt="2024-02-19T17:33:05.055" v="313"/>
          <ac:picMkLst>
            <pc:docMk/>
            <pc:sldMk cId="295445400" sldId="272"/>
            <ac:picMk id="4" creationId="{D7B55164-E05F-FED1-A306-6B79F6F65DE7}"/>
          </ac:picMkLst>
        </pc:picChg>
      </pc:sldChg>
      <pc:sldChg chg="addSp modSp add">
        <pc:chgData name="Noparstak, Jake" userId="f40b64c8-ec82-4145-afcd-cf67e40740c7" providerId="ADAL" clId="{E182D0AA-5593-46C4-BE0B-C091EBA31407}" dt="2024-02-19T17:33:11.564" v="314"/>
        <pc:sldMkLst>
          <pc:docMk/>
          <pc:sldMk cId="2668910599" sldId="273"/>
        </pc:sldMkLst>
        <pc:spChg chg="add mod">
          <ac:chgData name="Noparstak, Jake" userId="f40b64c8-ec82-4145-afcd-cf67e40740c7" providerId="ADAL" clId="{E182D0AA-5593-46C4-BE0B-C091EBA31407}" dt="2024-02-19T17:30:14.991" v="291"/>
          <ac:spMkLst>
            <pc:docMk/>
            <pc:sldMk cId="2668910599" sldId="273"/>
            <ac:spMk id="2" creationId="{D69F0A9D-BE2B-45AD-D657-CC17A4CD32F6}"/>
          </ac:spMkLst>
        </pc:spChg>
        <pc:picChg chg="mod">
          <ac:chgData name="Noparstak, Jake" userId="f40b64c8-ec82-4145-afcd-cf67e40740c7" providerId="ADAL" clId="{E182D0AA-5593-46C4-BE0B-C091EBA31407}" dt="2024-02-19T17:33:11.564" v="314"/>
          <ac:picMkLst>
            <pc:docMk/>
            <pc:sldMk cId="2668910599" sldId="273"/>
            <ac:picMk id="4" creationId="{D70A631D-30F7-2946-F60A-9D131EB4F19C}"/>
          </ac:picMkLst>
        </pc:picChg>
      </pc:sldChg>
      <pc:sldChg chg="addSp modSp add">
        <pc:chgData name="Noparstak, Jake" userId="f40b64c8-ec82-4145-afcd-cf67e40740c7" providerId="ADAL" clId="{E182D0AA-5593-46C4-BE0B-C091EBA31407}" dt="2024-02-19T17:33:17.989" v="315"/>
        <pc:sldMkLst>
          <pc:docMk/>
          <pc:sldMk cId="3932419458" sldId="274"/>
        </pc:sldMkLst>
        <pc:spChg chg="add mod">
          <ac:chgData name="Noparstak, Jake" userId="f40b64c8-ec82-4145-afcd-cf67e40740c7" providerId="ADAL" clId="{E182D0AA-5593-46C4-BE0B-C091EBA31407}" dt="2024-02-19T17:30:16.202" v="292"/>
          <ac:spMkLst>
            <pc:docMk/>
            <pc:sldMk cId="3932419458" sldId="274"/>
            <ac:spMk id="2" creationId="{3BD189B7-CA3A-D0E0-A77C-B99D7D31B56B}"/>
          </ac:spMkLst>
        </pc:spChg>
        <pc:picChg chg="mod">
          <ac:chgData name="Noparstak, Jake" userId="f40b64c8-ec82-4145-afcd-cf67e40740c7" providerId="ADAL" clId="{E182D0AA-5593-46C4-BE0B-C091EBA31407}" dt="2024-02-19T17:33:17.989" v="315"/>
          <ac:picMkLst>
            <pc:docMk/>
            <pc:sldMk cId="3932419458" sldId="274"/>
            <ac:picMk id="4" creationId="{508D1BB3-7590-65BA-44BD-BAFDD4347595}"/>
          </ac:picMkLst>
        </pc:picChg>
      </pc:sldChg>
      <pc:sldChg chg="addSp modSp add">
        <pc:chgData name="Noparstak, Jake" userId="f40b64c8-ec82-4145-afcd-cf67e40740c7" providerId="ADAL" clId="{E182D0AA-5593-46C4-BE0B-C091EBA31407}" dt="2024-02-19T17:33:23.441" v="316"/>
        <pc:sldMkLst>
          <pc:docMk/>
          <pc:sldMk cId="1331295968" sldId="275"/>
        </pc:sldMkLst>
        <pc:spChg chg="add mod">
          <ac:chgData name="Noparstak, Jake" userId="f40b64c8-ec82-4145-afcd-cf67e40740c7" providerId="ADAL" clId="{E182D0AA-5593-46C4-BE0B-C091EBA31407}" dt="2024-02-19T17:30:17.273" v="293"/>
          <ac:spMkLst>
            <pc:docMk/>
            <pc:sldMk cId="1331295968" sldId="275"/>
            <ac:spMk id="2" creationId="{174C2E32-CD04-A9A6-2502-7DE788AAC128}"/>
          </ac:spMkLst>
        </pc:spChg>
        <pc:picChg chg="mod">
          <ac:chgData name="Noparstak, Jake" userId="f40b64c8-ec82-4145-afcd-cf67e40740c7" providerId="ADAL" clId="{E182D0AA-5593-46C4-BE0B-C091EBA31407}" dt="2024-02-19T17:33:23.441" v="316"/>
          <ac:picMkLst>
            <pc:docMk/>
            <pc:sldMk cId="1331295968" sldId="275"/>
            <ac:picMk id="4" creationId="{0B7AAF1B-F9FC-2936-90D7-B9C119BB4D0C}"/>
          </ac:picMkLst>
        </pc:picChg>
      </pc:sldChg>
      <pc:sldChg chg="addSp modSp add">
        <pc:chgData name="Noparstak, Jake" userId="f40b64c8-ec82-4145-afcd-cf67e40740c7" providerId="ADAL" clId="{E182D0AA-5593-46C4-BE0B-C091EBA31407}" dt="2024-02-19T17:33:30.578" v="317"/>
        <pc:sldMkLst>
          <pc:docMk/>
          <pc:sldMk cId="2583912838" sldId="276"/>
        </pc:sldMkLst>
        <pc:spChg chg="add mod">
          <ac:chgData name="Noparstak, Jake" userId="f40b64c8-ec82-4145-afcd-cf67e40740c7" providerId="ADAL" clId="{E182D0AA-5593-46C4-BE0B-C091EBA31407}" dt="2024-02-19T17:30:19.853" v="294"/>
          <ac:spMkLst>
            <pc:docMk/>
            <pc:sldMk cId="2583912838" sldId="276"/>
            <ac:spMk id="2" creationId="{EEB91830-3A0C-46C7-E01B-597037A895CC}"/>
          </ac:spMkLst>
        </pc:spChg>
        <pc:picChg chg="mod">
          <ac:chgData name="Noparstak, Jake" userId="f40b64c8-ec82-4145-afcd-cf67e40740c7" providerId="ADAL" clId="{E182D0AA-5593-46C4-BE0B-C091EBA31407}" dt="2024-02-19T17:33:30.578" v="317"/>
          <ac:picMkLst>
            <pc:docMk/>
            <pc:sldMk cId="2583912838" sldId="276"/>
            <ac:picMk id="4" creationId="{9CA0F569-FBE7-638E-816F-5B928726693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6EB9A-928E-B784-31E3-581E7E869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2275A2-9125-0413-139E-900BB7CE6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4323-C6BF-BD0B-35EE-C971C1060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7C96F-87C7-0288-0E10-41C524C19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DD66E-5FB3-5FB3-F92A-6E546BDCF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4ACEF-9882-B635-9DBE-00C060797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631B95-DE84-CCBB-CD93-66125FAAE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0A44-6298-A281-B12B-E262469A7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1BBF7-0546-F354-F720-9952927CC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B0517-AB48-014D-DDFD-2F578CE10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363136-2A6E-D843-1135-6CD3EA4EA1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B6D730-0107-78A0-08D8-C0A31C8B6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69389-F4E4-2F49-6A8C-3D9AC3D1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990AB-67FD-3E54-1EAD-573DAAF6D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EE05D-627A-0FB8-42FD-B5FC310B0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5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C3EBE-BCF5-4C09-80E2-75D786DC1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08E5A-B8BD-82C3-2D55-AD3A1348E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830E0-67B6-B61F-E12E-50E8D10A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F37BB-E312-4AC2-072D-52C266361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9D6DA-C3E0-55E2-1FAA-CEB8B03AC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55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1E31-79B4-AFEA-72DD-C48B3F34E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CE9ABE-A1D5-2653-4A28-7FA9D4CAC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948E2-13CF-B85A-BE39-80D43651E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2C810-585A-2937-2180-558286F07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8719A-3F19-6F18-5E75-7508C015F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4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C2383-5485-31D8-737E-0A764EFB3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B6EAC-D747-36F4-E4B5-C2A9896E3D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429FC-1E07-B05A-AFCD-3AFA651F8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EDEC76-5A8E-F933-0CF0-B4979CD42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1E5E2-8813-C494-682F-7B6415461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242D9-2D1C-B97E-70F9-448B88B2B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89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5D04E-1500-314B-F278-8984B4307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16290-7A4D-10DF-817B-38A825FEC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37598F-275C-E407-09E4-D4B6D95BA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06ACD-08E4-EB2B-F9CE-C72AE7AC3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B0EF02-93C9-DCB3-F7E7-E6A34DDBAA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38F59C-9C19-6E6C-7FF7-B80CFEDB5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472DEE-EA1B-BC5A-DAE9-79B7DD48C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0EB0FA-2B81-57FE-5CDD-257B74281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8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324DB-B86C-BC51-B7FB-B1E39682B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AE8E33-36D3-09CD-0F3B-85F3B12C1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DE34BA-CC85-07E5-7CAA-8BE1E974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7F273B-F68D-E51E-3AAB-1C417E787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4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6FDB58-779B-5CE8-5241-635782081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CBE6E9-4BF7-6DD4-3BD8-77CCFD48C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CEAB4-151B-5C2F-6C35-4B90ED718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7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4B1A3-FBF5-5876-0CC1-3000AD533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67D91-1879-F0D4-7A2A-7AD65819C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573C14-D46F-9D8A-55E2-2D9F43B0A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C49A38-4ED2-1145-7DE9-009578C7B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7E4866-8211-9C24-F378-5E1BE6EBA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032C7-3239-FC27-E43C-59AAE076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7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4C694-F7BF-64FB-94DD-A4DD4E06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7CAEBA-7A32-1582-550B-0A74600AC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BF707F-31E2-49C5-46E4-E1BB8636B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697309-8476-017B-E1A4-BE39814B8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87005-474D-FF8F-46FB-9F304A83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B611C-BE05-EC88-BBA4-69D78287C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32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5FD25-B46C-2C92-9C20-03C64CE7E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2A04D-9304-EE8B-C0B0-EF7714B34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D4790-C2C5-3583-4BB2-28D091AE6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AC361-2CED-4AE4-A8A0-D2A77B2217C5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BD432-14C8-647C-DFC0-31CD8B833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04F53-7CC6-0A6B-179D-5E4DAA237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9D7BB-3D29-4E03-8B7F-009E9187E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1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4.xml"/><Relationship Id="rId18" Type="http://schemas.openxmlformats.org/officeDocument/2006/relationships/slide" Target="slide20.xml"/><Relationship Id="rId3" Type="http://schemas.openxmlformats.org/officeDocument/2006/relationships/slide" Target="slide2.xml"/><Relationship Id="rId21" Type="http://schemas.openxmlformats.org/officeDocument/2006/relationships/slide" Target="slide16.xml"/><Relationship Id="rId7" Type="http://schemas.openxmlformats.org/officeDocument/2006/relationships/slide" Target="slide3.xml"/><Relationship Id="rId12" Type="http://schemas.openxmlformats.org/officeDocument/2006/relationships/slide" Target="slide9.xml"/><Relationship Id="rId17" Type="http://schemas.openxmlformats.org/officeDocument/2006/relationships/slide" Target="slide15.xml"/><Relationship Id="rId2" Type="http://schemas.openxmlformats.org/officeDocument/2006/relationships/image" Target="../media/image1.jpeg"/><Relationship Id="rId16" Type="http://schemas.openxmlformats.org/officeDocument/2006/relationships/slide" Target="slide10.xml"/><Relationship Id="rId20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11" Type="http://schemas.openxmlformats.org/officeDocument/2006/relationships/slide" Target="slide4.xml"/><Relationship Id="rId5" Type="http://schemas.openxmlformats.org/officeDocument/2006/relationships/slide" Target="slide12.xml"/><Relationship Id="rId15" Type="http://schemas.openxmlformats.org/officeDocument/2006/relationships/slide" Target="slide5.xml"/><Relationship Id="rId10" Type="http://schemas.openxmlformats.org/officeDocument/2006/relationships/slide" Target="slide18.xml"/><Relationship Id="rId19" Type="http://schemas.openxmlformats.org/officeDocument/2006/relationships/slide" Target="slide6.xml"/><Relationship Id="rId4" Type="http://schemas.openxmlformats.org/officeDocument/2006/relationships/slide" Target="slide7.xml"/><Relationship Id="rId9" Type="http://schemas.openxmlformats.org/officeDocument/2006/relationships/slide" Target="slide13.xml"/><Relationship Id="rId14" Type="http://schemas.openxmlformats.org/officeDocument/2006/relationships/slide" Target="slide19.xml"/><Relationship Id="rId22" Type="http://schemas.openxmlformats.org/officeDocument/2006/relationships/slide" Target="slide2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ver Made Your Own Jeopardy! Board? | J!Buzz | Jeopardy.com">
            <a:extLst>
              <a:ext uri="{FF2B5EF4-FFF2-40B4-BE49-F238E27FC236}">
                <a16:creationId xmlns:a16="http://schemas.microsoft.com/office/drawing/2014/main" id="{DE029454-D6B3-3D5D-E6D6-71114FF97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FE4EB67-B132-C2E5-3AC1-B3FCDE54B7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060699"/>
              </p:ext>
            </p:extLst>
          </p:nvPr>
        </p:nvGraphicFramePr>
        <p:xfrm>
          <a:off x="1981200" y="1146629"/>
          <a:ext cx="8149772" cy="48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443">
                  <a:extLst>
                    <a:ext uri="{9D8B030D-6E8A-4147-A177-3AD203B41FA5}">
                      <a16:colId xmlns:a16="http://schemas.microsoft.com/office/drawing/2014/main" val="843858178"/>
                    </a:ext>
                  </a:extLst>
                </a:gridCol>
                <a:gridCol w="2037443">
                  <a:extLst>
                    <a:ext uri="{9D8B030D-6E8A-4147-A177-3AD203B41FA5}">
                      <a16:colId xmlns:a16="http://schemas.microsoft.com/office/drawing/2014/main" val="2589936843"/>
                    </a:ext>
                  </a:extLst>
                </a:gridCol>
                <a:gridCol w="2037443">
                  <a:extLst>
                    <a:ext uri="{9D8B030D-6E8A-4147-A177-3AD203B41FA5}">
                      <a16:colId xmlns:a16="http://schemas.microsoft.com/office/drawing/2014/main" val="2255620843"/>
                    </a:ext>
                  </a:extLst>
                </a:gridCol>
                <a:gridCol w="2037443">
                  <a:extLst>
                    <a:ext uri="{9D8B030D-6E8A-4147-A177-3AD203B41FA5}">
                      <a16:colId xmlns:a16="http://schemas.microsoft.com/office/drawing/2014/main" val="3526398893"/>
                    </a:ext>
                  </a:extLst>
                </a:gridCol>
              </a:tblGrid>
              <a:tr h="80070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“Powers” that Be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Nothing beats “exp”-</a:t>
                      </a:r>
                      <a:r>
                        <a:rPr lang="en-US" sz="2400"/>
                        <a:t>erience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Consumer “Products”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“Quotient” “</a:t>
                      </a:r>
                      <a:r>
                        <a:rPr lang="en-US" sz="2400" dirty="0" err="1"/>
                        <a:t>Quot</a:t>
                      </a:r>
                      <a:r>
                        <a:rPr lang="en-US" sz="2400" dirty="0"/>
                        <a:t>”-</a:t>
                      </a:r>
                      <a:r>
                        <a:rPr lang="en-US" sz="2400" dirty="0" err="1"/>
                        <a:t>ables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960655"/>
                  </a:ext>
                </a:extLst>
              </a:tr>
              <a:tr h="800704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$400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$400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$400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$400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202096"/>
                  </a:ext>
                </a:extLst>
              </a:tr>
              <a:tr h="800704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$800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8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$800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$800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0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$800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147018"/>
                  </a:ext>
                </a:extLst>
              </a:tr>
              <a:tr h="800704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1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$1200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2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$1200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$1200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$1200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412042"/>
                  </a:ext>
                </a:extLst>
              </a:tr>
              <a:tr h="800704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$1600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$1600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$1600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8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$1600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612316"/>
                  </a:ext>
                </a:extLst>
              </a:tr>
              <a:tr h="800704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1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$2000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20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$2000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21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$2000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hlinkClick r:id="rId22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$2000</a:t>
                      </a:r>
                      <a:endParaRPr lang="en-US" sz="3200" baseline="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326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12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F2F30-D98A-1611-1423-6DD83ED04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6F30312C-82D1-9732-B811-29252DD2A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5B4276B-FF6F-7701-E5AA-7EB31F443152}"/>
                  </a:ext>
                </a:extLst>
              </p:cNvPr>
              <p:cNvSpPr txBox="1"/>
              <p:nvPr/>
            </p:nvSpPr>
            <p:spPr>
              <a:xfrm>
                <a:off x="2070100" y="1016000"/>
                <a:ext cx="8051800" cy="526297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4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8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48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4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5B4276B-FF6F-7701-E5AA-7EB31F443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100" y="1016000"/>
                <a:ext cx="8051800" cy="52629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6149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761DF-0856-204C-51F8-E87F4F5C7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710508E4-E4E7-65AB-BF8F-B0F09A8F5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28EC64C-733F-5ED3-DB93-889B657D86F8}"/>
                  </a:ext>
                </a:extLst>
              </p:cNvPr>
              <p:cNvSpPr txBox="1"/>
              <p:nvPr/>
            </p:nvSpPr>
            <p:spPr>
              <a:xfrm>
                <a:off x="2070100" y="984250"/>
                <a:ext cx="8051800" cy="526297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slope of the tangent line to the curve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+12</m:t>
                      </m:r>
                      <m:r>
                        <a:rPr lang="en-US" sz="4800" i="1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at the point where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28EC64C-733F-5ED3-DB93-889B657D86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100" y="984250"/>
                <a:ext cx="8051800" cy="5262979"/>
              </a:xfrm>
              <a:prstGeom prst="rect">
                <a:avLst/>
              </a:prstGeom>
              <a:blipFill>
                <a:blip r:embed="rId4"/>
                <a:stretch>
                  <a:fillRect l="-1970" r="-34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7661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D6D55-D168-6272-7F96-16B56F0EF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F45B1D43-F2E9-6A7A-8DC0-45EA69D03E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C74F3B9-34B2-5A73-153C-D7E21532BAB0}"/>
                  </a:ext>
                </a:extLst>
              </p:cNvPr>
              <p:cNvSpPr txBox="1"/>
              <p:nvPr/>
            </p:nvSpPr>
            <p:spPr>
              <a:xfrm>
                <a:off x="2070100" y="995392"/>
                <a:ext cx="8051800" cy="526297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C74F3B9-34B2-5A73-153C-D7E21532BA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100" y="995392"/>
                <a:ext cx="8051800" cy="52629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6072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E9074-E283-DB1F-17B0-B338E4DCC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80275C04-8CAA-3F30-5685-38531A656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6B655B4-AB33-3BD5-9B18-AD8F625FFC25}"/>
                  </a:ext>
                </a:extLst>
              </p:cNvPr>
              <p:cNvSpPr txBox="1"/>
              <p:nvPr/>
            </p:nvSpPr>
            <p:spPr>
              <a:xfrm>
                <a:off x="2012950" y="965200"/>
                <a:ext cx="8051800" cy="527137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=7</m:t>
                      </m:r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6B655B4-AB33-3BD5-9B18-AD8F625FFC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950" y="965200"/>
                <a:ext cx="8051800" cy="52713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9974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068CB-76B6-8D28-CBD8-EAA084B76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11D5FB0C-7E42-306A-6A61-D3D28CF24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7E46D62-C4DE-767F-C135-377D63EB486B}"/>
                  </a:ext>
                </a:extLst>
              </p:cNvPr>
              <p:cNvSpPr txBox="1"/>
              <p:nvPr/>
            </p:nvSpPr>
            <p:spPr>
              <a:xfrm>
                <a:off x="2070100" y="877176"/>
                <a:ext cx="8051800" cy="551586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800" dirty="0">
                    <a:solidFill>
                      <a:schemeClr val="bg1"/>
                    </a:solidFill>
                  </a:rPr>
                  <a:t>If we have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=−3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48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48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1, </a:t>
                </a:r>
                <a14:m>
                  <m:oMath xmlns:m="http://schemas.openxmlformats.org/officeDocument/2006/math">
                    <m:r>
                      <a:rPr lang="en-US" sz="48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48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48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=−4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then this would be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′(5)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 if we know that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7E46D62-C4DE-767F-C135-377D63EB48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100" y="877176"/>
                <a:ext cx="8051800" cy="5515869"/>
              </a:xfrm>
              <a:prstGeom prst="rect">
                <a:avLst/>
              </a:prstGeom>
              <a:blipFill>
                <a:blip r:embed="rId4"/>
                <a:stretch>
                  <a:fillRect r="-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220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B32B3-9C4D-B489-EBC9-1AFBC39AD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631DF8FB-E58C-CC5A-EB2D-67E7DCA6E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0821305-9015-C9F7-E3EC-E573B6F1A315}"/>
                  </a:ext>
                </a:extLst>
              </p:cNvPr>
              <p:cNvSpPr txBox="1"/>
              <p:nvPr/>
            </p:nvSpPr>
            <p:spPr>
              <a:xfrm>
                <a:off x="2025650" y="1174750"/>
                <a:ext cx="8051800" cy="477912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4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48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4800" i="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this is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′(1)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where</a:t>
                </a: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48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4800" i="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800" i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4800" i="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48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48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4800" i="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4800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48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0821305-9015-C9F7-E3EC-E573B6F1A3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650" y="1174750"/>
                <a:ext cx="8051800" cy="4779129"/>
              </a:xfrm>
              <a:prstGeom prst="rect">
                <a:avLst/>
              </a:prstGeom>
              <a:blipFill>
                <a:blip r:embed="rId4"/>
                <a:stretch>
                  <a:fillRect l="-2650" r="-43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319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D3FB7-4E43-8BFB-FCE6-C9206B834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B5FF6CE2-5156-5528-9D75-1979850B7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AEFE266-5F26-3754-F761-89D7681BA88A}"/>
                  </a:ext>
                </a:extLst>
              </p:cNvPr>
              <p:cNvSpPr txBox="1"/>
              <p:nvPr/>
            </p:nvSpPr>
            <p:spPr>
              <a:xfrm>
                <a:off x="2067801" y="973247"/>
                <a:ext cx="8056398" cy="526297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=−3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=6,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 </a:t>
                </a:r>
                <a:endParaRPr lang="en-US" sz="4800" b="0" i="1" dirty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48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sz="48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48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=−6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and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this is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′(3)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.</a:t>
                </a: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AEFE266-5F26-3754-F761-89D7681BA8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7801" y="973247"/>
                <a:ext cx="8056398" cy="5262979"/>
              </a:xfrm>
              <a:prstGeom prst="rect">
                <a:avLst/>
              </a:prstGeom>
              <a:blipFill>
                <a:blip r:embed="rId4"/>
                <a:stretch>
                  <a:fillRect r="-1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4137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0C5D0-BC12-EDF1-A695-F38CD5DBF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D7B55164-E05F-FED1-A306-6B79F6F65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FB5962-DB4D-50F0-4CBC-7D8DCE5A3E17}"/>
                  </a:ext>
                </a:extLst>
              </p:cNvPr>
              <p:cNvSpPr txBox="1"/>
              <p:nvPr/>
            </p:nvSpPr>
            <p:spPr>
              <a:xfrm>
                <a:off x="2070100" y="1131074"/>
                <a:ext cx="8051800" cy="506305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 </a:t>
                </a:r>
                <a:endParaRPr lang="en-US" sz="4800" b="0" i="1" dirty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FB5962-DB4D-50F0-4CBC-7D8DCE5A3E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100" y="1131074"/>
                <a:ext cx="8051800" cy="50630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445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34F0F-2AB7-1339-8078-40877B6E3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D70A631D-30F7-2946-F60A-9D131EB4F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69F0A9D-BE2B-45AD-D657-CC17A4CD32F6}"/>
                  </a:ext>
                </a:extLst>
              </p:cNvPr>
              <p:cNvSpPr txBox="1"/>
              <p:nvPr/>
            </p:nvSpPr>
            <p:spPr>
              <a:xfrm>
                <a:off x="1997075" y="1260475"/>
                <a:ext cx="8051800" cy="466730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ad>
                            <m:radPr>
                              <m:degHide m:val="on"/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69F0A9D-BE2B-45AD-D657-CC17A4CD32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7075" y="1260475"/>
                <a:ext cx="8051800" cy="46673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8910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45216-A0F9-A0E7-289F-A5A79DFAC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508D1BB3-7590-65BA-44BD-BAFDD4347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D189B7-CA3A-D0E0-A77C-B99D7D31B56B}"/>
                  </a:ext>
                </a:extLst>
              </p:cNvPr>
              <p:cNvSpPr txBox="1"/>
              <p:nvPr/>
            </p:nvSpPr>
            <p:spPr>
              <a:xfrm>
                <a:off x="1989931" y="1239043"/>
                <a:ext cx="8051800" cy="466730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D189B7-CA3A-D0E0-A77C-B99D7D31B5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9931" y="1239043"/>
                <a:ext cx="8051800" cy="46673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241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0565BB98-9FC9-7C74-CD7C-5D694A100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hlinkClick r:id="rId2" action="ppaction://hlinksldjump"/>
                <a:extLst>
                  <a:ext uri="{FF2B5EF4-FFF2-40B4-BE49-F238E27FC236}">
                    <a16:creationId xmlns:a16="http://schemas.microsoft.com/office/drawing/2014/main" id="{5625EC7F-4449-803B-E1AD-F2C4CC3F2B60}"/>
                  </a:ext>
                </a:extLst>
              </p:cNvPr>
              <p:cNvSpPr txBox="1"/>
              <p:nvPr/>
            </p:nvSpPr>
            <p:spPr>
              <a:xfrm>
                <a:off x="2070100" y="990600"/>
                <a:ext cx="8051800" cy="5441298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function is the derivative of the polynomial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sSup>
                        <m:sSup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5625EC7F-4449-803B-E1AD-F2C4CC3F2B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100" y="990600"/>
                <a:ext cx="8051800" cy="5441298"/>
              </a:xfrm>
              <a:prstGeom prst="rect">
                <a:avLst/>
              </a:prstGeom>
              <a:blipFill>
                <a:blip r:embed="rId5"/>
                <a:stretch>
                  <a:fillRect r="-1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043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B1C9A-7943-6D28-D3D4-CC028E265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0B7AAF1B-F9FC-2936-90D7-B9C119BB4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16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74C2E32-CD04-A9A6-2502-7DE788AAC128}"/>
                  </a:ext>
                </a:extLst>
              </p:cNvPr>
              <p:cNvSpPr txBox="1"/>
              <p:nvPr/>
            </p:nvSpPr>
            <p:spPr>
              <a:xfrm>
                <a:off x="2070100" y="1160462"/>
                <a:ext cx="8051800" cy="4901855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74C2E32-CD04-A9A6-2502-7DE788AAC1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100" y="1160462"/>
                <a:ext cx="8051800" cy="49018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1295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535BB-A3EB-F3A2-A840-CC1F70F2D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9CA0F569-FBE7-638E-816F-5B9287266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15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B91830-3A0C-46C7-E01B-597037A895CC}"/>
                  </a:ext>
                </a:extLst>
              </p:cNvPr>
              <p:cNvSpPr txBox="1"/>
              <p:nvPr/>
            </p:nvSpPr>
            <p:spPr>
              <a:xfrm>
                <a:off x="2012950" y="1053307"/>
                <a:ext cx="8051800" cy="4951292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</a:t>
                </a:r>
                <a:endParaRPr lang="en-US" sz="4800" b="0" i="1" dirty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=−6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, this would be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 if we know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4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4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+5</m:t>
                        </m:r>
                      </m:den>
                    </m:f>
                  </m:oMath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B91830-3A0C-46C7-E01B-597037A89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950" y="1053307"/>
                <a:ext cx="8051800" cy="4951292"/>
              </a:xfrm>
              <a:prstGeom prst="rect">
                <a:avLst/>
              </a:prstGeom>
              <a:blipFill>
                <a:blip r:embed="rId4"/>
                <a:stretch>
                  <a:fillRect l="-1968" r="-3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3912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4399E-B63C-42F5-CC2E-90C9646F4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0725E0E5-A9C6-C997-AA21-062E1788B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D5802EA-460F-2C76-FDA2-7CF25A5C57CC}"/>
                  </a:ext>
                </a:extLst>
              </p:cNvPr>
              <p:cNvSpPr txBox="1"/>
              <p:nvPr/>
            </p:nvSpPr>
            <p:spPr>
              <a:xfrm>
                <a:off x="2000250" y="1022350"/>
                <a:ext cx="8051800" cy="5441298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function is the derivative of the polynomial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=7</m:t>
                      </m:r>
                      <m:sSup>
                        <m:sSup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−6</m:t>
                      </m:r>
                      <m:sSup>
                        <m:sSup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+5</m:t>
                      </m:r>
                      <m:sSup>
                        <m:sSup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D5802EA-460F-2C76-FDA2-7CF25A5C57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0250" y="1022350"/>
                <a:ext cx="8051800" cy="5441298"/>
              </a:xfrm>
              <a:prstGeom prst="rect">
                <a:avLst/>
              </a:prstGeom>
              <a:blipFill>
                <a:blip r:embed="rId4"/>
                <a:stretch>
                  <a:fillRect r="-13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533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6E276-7471-EB78-78B2-523A742C4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6E1079D8-E160-3411-55DE-FD7598519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E9DA8AC-041F-3B4D-9CD5-344C27B9CE1A}"/>
                  </a:ext>
                </a:extLst>
              </p:cNvPr>
              <p:cNvSpPr txBox="1"/>
              <p:nvPr/>
            </p:nvSpPr>
            <p:spPr>
              <a:xfrm>
                <a:off x="2019300" y="1168400"/>
                <a:ext cx="8051800" cy="5188408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E9DA8AC-041F-3B4D-9CD5-344C27B9CE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9300" y="1168400"/>
                <a:ext cx="8051800" cy="51884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2441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272BB-C020-1206-DBD1-8ECE5F659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1264CE85-2C2F-9442-3CF4-EF508F0BB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CFFBBF4-EC0C-535B-4106-C96DFB80FAEE}"/>
                  </a:ext>
                </a:extLst>
              </p:cNvPr>
              <p:cNvSpPr txBox="1"/>
              <p:nvPr/>
            </p:nvSpPr>
            <p:spPr>
              <a:xfrm>
                <a:off x="2025650" y="1231900"/>
                <a:ext cx="8051800" cy="4706673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slope of the tangent line to the graph of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at the point where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CFFBBF4-EC0C-535B-4106-C96DFB80FA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650" y="1231900"/>
                <a:ext cx="8051800" cy="4706673"/>
              </a:xfrm>
              <a:prstGeom prst="rect">
                <a:avLst/>
              </a:prstGeom>
              <a:blipFill>
                <a:blip r:embed="rId4"/>
                <a:stretch>
                  <a:fillRect l="-1893" r="-1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060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71D24-62F9-D298-2AC2-B97AC2917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D29275EB-7467-639D-1071-49AB94FF1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201575A-602B-47DE-E9D0-85B2D657F178}"/>
                  </a:ext>
                </a:extLst>
              </p:cNvPr>
              <p:cNvSpPr txBox="1"/>
              <p:nvPr/>
            </p:nvSpPr>
            <p:spPr>
              <a:xfrm>
                <a:off x="2070100" y="889000"/>
                <a:ext cx="8051800" cy="5278176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slope of the line tangent to the graph of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sSup>
                            <m:sSupPr>
                              <m:ctrlP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4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at the point where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201575A-602B-47DE-E9D0-85B2D657F1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100" y="889000"/>
                <a:ext cx="8051800" cy="52781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7207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9CDDA-5E9A-F969-53F9-C76D1C22D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1E60C1CC-6C43-BE94-ED4A-837E664AF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39DD3C3-4B6D-9DF7-03A3-D05002D38C66}"/>
                  </a:ext>
                </a:extLst>
              </p:cNvPr>
              <p:cNvSpPr txBox="1"/>
              <p:nvPr/>
            </p:nvSpPr>
            <p:spPr>
              <a:xfrm>
                <a:off x="2019300" y="957292"/>
                <a:ext cx="8051800" cy="526297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4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4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n-US" sz="4800" b="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39DD3C3-4B6D-9DF7-03A3-D05002D38C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9300" y="957292"/>
                <a:ext cx="8051800" cy="52629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0665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42009-5693-1F88-D217-B242FDE4B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285186AB-5C30-8ACB-1013-A25D69FF3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E8ACD97-354A-79FF-8AF4-1F8C4012ECA4}"/>
                  </a:ext>
                </a:extLst>
              </p:cNvPr>
              <p:cNvSpPr txBox="1"/>
              <p:nvPr/>
            </p:nvSpPr>
            <p:spPr>
              <a:xfrm>
                <a:off x="2070100" y="957640"/>
                <a:ext cx="8051800" cy="526297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i="1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48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sz="4800" b="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4800" dirty="0">
                    <a:solidFill>
                      <a:schemeClr val="bg1"/>
                    </a:solidFill>
                  </a:rPr>
                  <a:t> is a constant</a:t>
                </a: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E8ACD97-354A-79FF-8AF4-1F8C4012EC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100" y="957640"/>
                <a:ext cx="8051800" cy="52629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6258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A840D-2B29-9009-0A0C-12B35A67E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ver Made Your Own Jeopardy! Board? | J!Buzz | Jeopardy.com">
            <a:hlinkClick r:id="rId2" action="ppaction://hlinksldjump"/>
            <a:extLst>
              <a:ext uri="{FF2B5EF4-FFF2-40B4-BE49-F238E27FC236}">
                <a16:creationId xmlns:a16="http://schemas.microsoft.com/office/drawing/2014/main" id="{8D1A82A5-50E6-D079-9634-9A3D8E536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F1174F9-7EAD-6B51-11F6-190B52A56A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/>
              <p:nvPr/>
            </p:nvSpPr>
            <p:spPr>
              <a:xfrm>
                <a:off x="2000250" y="1003300"/>
                <a:ext cx="8051800" cy="526297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This is the derivative of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48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sz="48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i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4800" i="1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4800" i="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4800" dirty="0">
                    <a:solidFill>
                      <a:schemeClr val="bg1"/>
                    </a:solidFill>
                  </a:rPr>
                  <a:t>at the point where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  <a:p>
                <a:pPr algn="ctr"/>
                <a:endParaRPr lang="en-US" sz="4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F1174F9-7EAD-6B51-11F6-190B52A56A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0250" y="1003300"/>
                <a:ext cx="8051800" cy="52629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2589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466</Words>
  <Application>Microsoft Office PowerPoint</Application>
  <PresentationFormat>Widescreen</PresentationFormat>
  <Paragraphs>101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Jake Noparstak</dc:creator>
  <cp:lastModifiedBy>Jake Noparstak</cp:lastModifiedBy>
  <cp:revision>1</cp:revision>
  <dcterms:created xsi:type="dcterms:W3CDTF">2024-02-19T17:11:17Z</dcterms:created>
  <dcterms:modified xsi:type="dcterms:W3CDTF">2024-02-20T21:19:36Z</dcterms:modified>
</cp:coreProperties>
</file>